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3" r:id="rId3"/>
    <p:sldId id="262" r:id="rId4"/>
    <p:sldId id="285" r:id="rId5"/>
    <p:sldId id="284" r:id="rId6"/>
    <p:sldId id="260" r:id="rId7"/>
    <p:sldId id="287" r:id="rId8"/>
    <p:sldId id="288" r:id="rId9"/>
    <p:sldId id="289" r:id="rId10"/>
    <p:sldId id="290" r:id="rId11"/>
    <p:sldId id="292" r:id="rId12"/>
    <p:sldId id="286" r:id="rId13"/>
    <p:sldId id="259" r:id="rId14"/>
    <p:sldId id="261" r:id="rId15"/>
    <p:sldId id="293" r:id="rId16"/>
    <p:sldId id="296" r:id="rId17"/>
    <p:sldId id="297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Showcard Gothic" panose="04020904020102020604" pitchFamily="82" charset="0"/>
      <p:regular r:id="rId28"/>
    </p:embeddedFont>
    <p:embeddedFont>
      <p:font typeface="UTM Amerika Sans" panose="02040603050506020204" pitchFamily="18" charset="0"/>
      <p:regular r:id="rId29"/>
    </p:embeddedFont>
    <p:embeddedFont>
      <p:font typeface="UTM Beautiful Caps" panose="02040603050506020204" pitchFamily="18" charset="0"/>
      <p:regular r:id="rId30"/>
    </p:embeddedFont>
    <p:embeddedFont>
      <p:font typeface="UTM Cooper Black" panose="02040603050506020204" pitchFamily="18" charset="0"/>
      <p:regular r:id="rId31"/>
      <p:italic r:id="rId32"/>
    </p:embeddedFont>
    <p:embeddedFont>
      <p:font typeface="UTM Kabel KT" panose="02040603050506020204" pitchFamily="18" charset="0"/>
      <p:regular r:id="rId33"/>
    </p:embeddedFont>
    <p:embeddedFont>
      <p:font typeface="UTM Showcard" panose="02040603050506020204" pitchFamily="18" charset="0"/>
      <p:regular r:id="rId34"/>
    </p:embeddedFont>
    <p:embeddedFont>
      <p:font typeface="UVN Banh Mi" pitchFamily="2" charset="0"/>
      <p:regular r:id="rId35"/>
    </p:embeddedFont>
    <p:embeddedFont>
      <p:font typeface="UVN Binh Duong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48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568BD-D3E0-43A5-A00A-427788A0F8B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61E66-2FFE-45AB-AE77-389374F9BB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52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694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31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6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47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4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541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248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030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3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45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61E66-2FFE-45AB-AE77-389374F9BB0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6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89" y="20751949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" y="8483749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11" y="-16433651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3460" y="-16385246"/>
            <a:ext cx="1881378" cy="1625303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519001" y="8939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211" y="210567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62814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93636"/>
      </p:ext>
    </p:extLst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2322"/>
      </p:ext>
    </p:extLst>
  </p:cSld>
  <p:clrMapOvr>
    <a:masterClrMapping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70054"/>
      </p:ext>
    </p:extLst>
  </p:cSld>
  <p:clrMapOvr>
    <a:masterClrMapping/>
  </p:clrMapOvr>
  <p:transition spd="med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07016"/>
      </p:ext>
    </p:extLst>
  </p:cSld>
  <p:clrMapOvr>
    <a:masterClrMapping/>
  </p:clrMapOvr>
  <p:transition spd="med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4762"/>
      </p:ext>
    </p:extLst>
  </p:cSld>
  <p:clrMapOvr>
    <a:masterClrMapping/>
  </p:clrMapOvr>
  <p:transition spd="med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79777"/>
      </p:ext>
    </p:extLst>
  </p:cSld>
  <p:clrMapOvr>
    <a:masterClrMapping/>
  </p:clrMapOvr>
  <p:transition spd="med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40067"/>
      </p:ext>
    </p:extLst>
  </p:cSld>
  <p:clrMapOvr>
    <a:masterClrMapping/>
  </p:clrMapOvr>
  <p:transition spd="med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66665"/>
      </p:ext>
    </p:extLst>
  </p:cSld>
  <p:clrMapOvr>
    <a:masterClrMapping/>
  </p:clrMapOvr>
  <p:transition spd="med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97719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637461"/>
      </p:ext>
    </p:extLst>
  </p:cSld>
  <p:clrMapOvr>
    <a:masterClrMapping/>
  </p:clrMapOvr>
  <p:transition spd="med">
    <p:pull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82712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89" y="20751949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" y="8483749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11" y="-16433651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3460" y="-16385246"/>
            <a:ext cx="1881378" cy="1625303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519001" y="8939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211" y="210567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9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89" y="20751949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" y="8483749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11" y="-16433651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3460" y="-16385246"/>
            <a:ext cx="1881378" cy="1625303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519001" y="8939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211" y="210567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9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89" y="20751949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" y="8483749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11" y="-16433651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3460" y="-16385246"/>
            <a:ext cx="1881378" cy="1625303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519001" y="8939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211" y="210567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9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89" y="20751949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" y="8483749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11" y="-16433651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3460" y="-16385246"/>
            <a:ext cx="1881378" cy="1625303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519001" y="8939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211" y="210567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53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H:\文件4\lj\包图网\小报\小报素材\lj下载\种花种树\14.png">
            <a:extLst>
              <a:ext uri="{FF2B5EF4-FFF2-40B4-BE49-F238E27FC236}">
                <a16:creationId xmlns:a16="http://schemas.microsoft.com/office/drawing/2014/main" id="{1405AC3E-74C7-408B-9393-D94C43A0C258}"/>
              </a:ext>
            </a:extLst>
          </p:cNvPr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738745" y="0"/>
            <a:ext cx="445325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H:\文件4\lj\包图网\小报\小报素材\lj下载\种花种树\12.png">
            <a:extLst>
              <a:ext uri="{FF2B5EF4-FFF2-40B4-BE49-F238E27FC236}">
                <a16:creationId xmlns:a16="http://schemas.microsoft.com/office/drawing/2014/main" id="{61C1D859-E64F-4317-8287-B97B074038CE}"/>
              </a:ext>
            </a:extLst>
          </p:cNvPr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341888"/>
            <a:ext cx="12192000" cy="55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335994" y="6273225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57782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H:\文件4\lj\包图网\小报\小报素材\lj下载\种花种树\14.png">
            <a:extLst>
              <a:ext uri="{FF2B5EF4-FFF2-40B4-BE49-F238E27FC236}">
                <a16:creationId xmlns:a16="http://schemas.microsoft.com/office/drawing/2014/main" id="{1405AC3E-74C7-408B-9393-D94C43A0C258}"/>
              </a:ext>
            </a:extLst>
          </p:cNvPr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738745" y="0"/>
            <a:ext cx="445325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H:\文件4\lj\包图网\小报\小报素材\lj下载\种花种树\12.png">
            <a:extLst>
              <a:ext uri="{FF2B5EF4-FFF2-40B4-BE49-F238E27FC236}">
                <a16:creationId xmlns:a16="http://schemas.microsoft.com/office/drawing/2014/main" id="{61C1D859-E64F-4317-8287-B97B074038CE}"/>
              </a:ext>
            </a:extLst>
          </p:cNvPr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341888"/>
            <a:ext cx="12192000" cy="55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75780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89" y="20751949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" y="8483749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11" y="-16433651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3460" y="-16385246"/>
            <a:ext cx="1881378" cy="1625303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519001" y="8939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211" y="210567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67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564" y="-104112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1335994" y="6273225"/>
            <a:ext cx="7922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eautiful Caps" panose="02040603050506020204" pitchFamily="18" charset="0"/>
              </a:rPr>
              <a:t>ktuts</a:t>
            </a:r>
            <a:endParaRPr lang="en-US" sz="32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eautiful Caps" panose="02040603050506020204" pitchFamily="18" charset="0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89" y="20751949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" y="8483749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11" y="-16433651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3460" y="-16385246"/>
            <a:ext cx="1881378" cy="1625303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519001" y="8939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211" y="210567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2" r:id="rId3"/>
    <p:sldLayoutId id="2147483669" r:id="rId4"/>
    <p:sldLayoutId id="2147483670" r:id="rId5"/>
    <p:sldLayoutId id="2147483671" r:id="rId6"/>
    <p:sldLayoutId id="2147483667" r:id="rId7"/>
    <p:sldLayoutId id="2147483673" r:id="rId8"/>
    <p:sldLayoutId id="2147483672" r:id="rId9"/>
  </p:sldLayoutIdLst>
  <p:transition spd="med">
    <p:pull dir="r"/>
  </p:transition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>
          <p15:clr>
            <a:srgbClr val="F26B43"/>
          </p15:clr>
        </p15:guide>
        <p15:guide id="2" pos="7257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31">
          <p15:clr>
            <a:srgbClr val="F26B43"/>
          </p15:clr>
        </p15:guide>
        <p15:guide id="6" orient="horz" pos="386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A4995-DD08-4153-8EB1-82B22A0D793B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17554-E1B5-4123-8DBE-972FFE9055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5400" y="2070505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43685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0" y="-16480543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0471" y="-16432138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811990" y="8892279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0" y="21009857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0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pull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fa1d0c5d1722c2f6f35432f65b92b024">
            <a:extLst>
              <a:ext uri="{FF2B5EF4-FFF2-40B4-BE49-F238E27FC236}">
                <a16:creationId xmlns:a16="http://schemas.microsoft.com/office/drawing/2014/main" id="{11D9ED2C-5B18-429D-9755-F4E4D0831C24}"/>
              </a:ext>
            </a:extLst>
          </p:cNvPr>
          <p:cNvPicPr/>
          <p:nvPr/>
        </p:nvPicPr>
        <p:blipFill rotWithShape="1">
          <a:blip r:embed="rId2"/>
          <a:srcRect l="6560" r="6562"/>
          <a:stretch/>
        </p:blipFill>
        <p:spPr>
          <a:xfrm>
            <a:off x="-1" y="0"/>
            <a:ext cx="12192001" cy="7012858"/>
          </a:xfrm>
          <a:prstGeom prst="rect">
            <a:avLst/>
          </a:prstGeom>
        </p:spPr>
      </p:pic>
      <p:pic>
        <p:nvPicPr>
          <p:cNvPr id="12" name="图片 11" descr="fa1d0c5d1722c2f6f35432f65b92b024">
            <a:extLst>
              <a:ext uri="{FF2B5EF4-FFF2-40B4-BE49-F238E27FC236}">
                <a16:creationId xmlns:a16="http://schemas.microsoft.com/office/drawing/2014/main" id="{707E8466-6322-4954-A586-AD143A03289F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89" b="46674" l="28698" r="74792"/>
                    </a14:imgEffect>
                  </a14:imgLayer>
                </a14:imgProps>
              </a:ext>
            </a:extLst>
          </a:blip>
          <a:srcRect l="28687" t="12495" r="24888" b="58711"/>
          <a:stretch/>
        </p:blipFill>
        <p:spPr>
          <a:xfrm>
            <a:off x="2766698" y="619124"/>
            <a:ext cx="7283156" cy="2713735"/>
          </a:xfrm>
          <a:prstGeom prst="rect">
            <a:avLst/>
          </a:prstGeom>
        </p:spPr>
      </p:pic>
      <p:pic>
        <p:nvPicPr>
          <p:cNvPr id="4" name="图片 5" descr="4e5089947edb385d8f20be472d99f8b0">
            <a:extLst>
              <a:ext uri="{FF2B5EF4-FFF2-40B4-BE49-F238E27FC236}">
                <a16:creationId xmlns:a16="http://schemas.microsoft.com/office/drawing/2014/main" id="{CFFBEBF2-E0BD-4238-83B7-4844947EA4FB}"/>
              </a:ext>
            </a:extLst>
          </p:cNvPr>
          <p:cNvPicPr/>
          <p:nvPr/>
        </p:nvPicPr>
        <p:blipFill>
          <a:blip r:embed="rId5"/>
          <a:srcRect l="57771" b="54805"/>
          <a:stretch>
            <a:fillRect/>
          </a:stretch>
        </p:blipFill>
        <p:spPr>
          <a:xfrm>
            <a:off x="4139660" y="2712968"/>
            <a:ext cx="1144763" cy="1410005"/>
          </a:xfrm>
          <a:prstGeom prst="rect">
            <a:avLst/>
          </a:prstGeom>
        </p:spPr>
      </p:pic>
      <p:pic>
        <p:nvPicPr>
          <p:cNvPr id="5" name="图片 6" descr="3bd367da64b1908d48189d3f13134148">
            <a:extLst>
              <a:ext uri="{FF2B5EF4-FFF2-40B4-BE49-F238E27FC236}">
                <a16:creationId xmlns:a16="http://schemas.microsoft.com/office/drawing/2014/main" id="{285B0795-8A3F-4B4B-864B-9D09D2013D2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728678" y="4288880"/>
            <a:ext cx="3199564" cy="2931960"/>
          </a:xfrm>
          <a:prstGeom prst="rect">
            <a:avLst/>
          </a:prstGeom>
        </p:spPr>
      </p:pic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2909249" y="960364"/>
            <a:ext cx="66065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Việt</a:t>
            </a:r>
            <a:endParaRPr lang="zh-CN" altLang="en-US" sz="8000" cap="all" dirty="0">
              <a:ln w="38100">
                <a:noFill/>
              </a:ln>
              <a:gradFill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FC566-5D4A-4F55-A347-98376B88E3BA}"/>
              </a:ext>
            </a:extLst>
          </p:cNvPr>
          <p:cNvSpPr txBox="1"/>
          <p:nvPr/>
        </p:nvSpPr>
        <p:spPr>
          <a:xfrm>
            <a:off x="5971836" y="1883216"/>
            <a:ext cx="192232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ln w="57150">
                  <a:solidFill>
                    <a:srgbClr val="FFC000"/>
                  </a:solidFill>
                </a:ln>
                <a:solidFill>
                  <a:schemeClr val="bg1"/>
                </a:solidFill>
                <a:latin typeface="UVN Banh Mi" pitchFamily="2" charset="0"/>
              </a:rPr>
              <a:t>Lớp</a:t>
            </a:r>
            <a:r>
              <a:rPr lang="en-US" sz="6000" b="1" dirty="0">
                <a:ln w="57150">
                  <a:solidFill>
                    <a:srgbClr val="FFC000"/>
                  </a:solidFill>
                </a:ln>
                <a:solidFill>
                  <a:schemeClr val="bg1"/>
                </a:solidFill>
                <a:latin typeface="UVN Banh Mi" pitchFamily="2" charset="0"/>
              </a:rPr>
              <a:t> 4</a:t>
            </a:r>
          </a:p>
        </p:txBody>
      </p:sp>
      <p:pic>
        <p:nvPicPr>
          <p:cNvPr id="15" name="图片 27">
            <a:extLst>
              <a:ext uri="{FF2B5EF4-FFF2-40B4-BE49-F238E27FC236}">
                <a16:creationId xmlns:a16="http://schemas.microsoft.com/office/drawing/2014/main" id="{9B80834A-E6EC-45FC-AAA1-83642DD33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" y="5240538"/>
            <a:ext cx="5844043" cy="16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5618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H:\文件4\lj\包图网\小报\小报素材\61808e3315f3ba5a78d66e289b5e71ce.png">
            <a:extLst>
              <a:ext uri="{FF2B5EF4-FFF2-40B4-BE49-F238E27FC236}">
                <a16:creationId xmlns:a16="http://schemas.microsoft.com/office/drawing/2014/main" id="{739C9201-9F66-4943-A063-A5259A6EC2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200" y="680140"/>
            <a:ext cx="9362164" cy="199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E14A7445-9E48-44B8-BA4E-0E7D0FCDB94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9717" y="157852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676237" y="1079177"/>
            <a:ext cx="6045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Bè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xuôi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sông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La”</a:t>
            </a:r>
            <a:endParaRPr lang="vi-VN" altLang="zh-CN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6670432" y="3382509"/>
            <a:ext cx="5251938" cy="2135143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7214656" y="3859423"/>
            <a:ext cx="4163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3E33F48-51C9-407F-AF0F-6F47F578F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43" y="3000797"/>
            <a:ext cx="5620957" cy="3177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362267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 descr="H:\文件4\lj\包图网\小报\小报素材\lj下载\种花种树\12.png">
            <a:extLst>
              <a:ext uri="{FF2B5EF4-FFF2-40B4-BE49-F238E27FC236}">
                <a16:creationId xmlns:a16="http://schemas.microsoft.com/office/drawing/2014/main" id="{D8A54B26-0029-4D8B-891C-460D645EA1F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888"/>
            <a:ext cx="12192000" cy="55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7" descr="H:\文件4\lj\包图网\小报\小报素材\lj下载\种花种树\14.png">
            <a:extLst>
              <a:ext uri="{FF2B5EF4-FFF2-40B4-BE49-F238E27FC236}">
                <a16:creationId xmlns:a16="http://schemas.microsoft.com/office/drawing/2014/main" id="{5A232631-D4B1-4946-B439-01A9AD4BEB3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009650" y="1009650"/>
            <a:ext cx="445325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119008" y="1381495"/>
            <a:ext cx="4600405" cy="3925527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5" name="矩形 1">
            <a:extLst>
              <a:ext uri="{FF2B5EF4-FFF2-40B4-BE49-F238E27FC236}">
                <a16:creationId xmlns:a16="http://schemas.microsoft.com/office/drawing/2014/main" id="{76B25D0C-9502-4DBA-8072-2DB7525FC3AB}"/>
              </a:ext>
            </a:extLst>
          </p:cNvPr>
          <p:cNvSpPr/>
          <p:nvPr/>
        </p:nvSpPr>
        <p:spPr>
          <a:xfrm>
            <a:off x="793343" y="583517"/>
            <a:ext cx="45076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C00000"/>
                </a:solidFill>
                <a:latin typeface="小单纯体" panose="02010601030101010101" pitchFamily="2" charset="-122"/>
                <a:ea typeface="小单纯体" panose="02010601030101010101" pitchFamily="2" charset="-122"/>
              </a:rPr>
              <a:t> </a:t>
            </a:r>
            <a:endParaRPr lang="zh-CN" altLang="en-US" sz="8000" dirty="0">
              <a:solidFill>
                <a:srgbClr val="C00000"/>
              </a:solidFill>
            </a:endParaRPr>
          </a:p>
        </p:txBody>
      </p:sp>
      <p:pic>
        <p:nvPicPr>
          <p:cNvPr id="18" name="图片 32" descr="5c806d9b1d6ce58f5a019408004358c8">
            <a:extLst>
              <a:ext uri="{FF2B5EF4-FFF2-40B4-BE49-F238E27FC236}">
                <a16:creationId xmlns:a16="http://schemas.microsoft.com/office/drawing/2014/main" id="{F3459CE3-DCC1-4AD3-9955-BB77C738E69C}"/>
              </a:ext>
            </a:extLst>
          </p:cNvPr>
          <p:cNvPicPr/>
          <p:nvPr/>
        </p:nvPicPr>
        <p:blipFill rotWithShape="1">
          <a:blip r:embed="rId4"/>
          <a:srcRect l="39824"/>
          <a:stretch/>
        </p:blipFill>
        <p:spPr>
          <a:xfrm rot="480000">
            <a:off x="9291271" y="1010724"/>
            <a:ext cx="1628585" cy="1892217"/>
          </a:xfrm>
          <a:prstGeom prst="rect">
            <a:avLst/>
          </a:prstGeom>
        </p:spPr>
      </p:pic>
      <p:pic>
        <p:nvPicPr>
          <p:cNvPr id="20" name="图片 6" descr="H:\文件4\lj\包图网\小报\小报素材\lj下载\种花种树\14.png">
            <a:extLst>
              <a:ext uri="{FF2B5EF4-FFF2-40B4-BE49-F238E27FC236}">
                <a16:creationId xmlns:a16="http://schemas.microsoft.com/office/drawing/2014/main" id="{07B1F6C7-A36A-498B-9940-75CF83034C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0447" y="-126344"/>
            <a:ext cx="445325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86103" y="1295602"/>
            <a:ext cx="483842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dirty="0">
                <a:solidFill>
                  <a:srgbClr val="C00000"/>
                </a:solidFill>
                <a:latin typeface="Showcard Gothic" panose="04020904020102020604" pitchFamily="82" charset="0"/>
                <a:ea typeface="小单纯体" panose="02010601030101010101" pitchFamily="2" charset="-122"/>
              </a:rPr>
              <a:t>02. </a:t>
            </a:r>
          </a:p>
          <a:p>
            <a:pPr algn="ctr"/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Bài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tập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đọc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nào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là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truyện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kể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?</a:t>
            </a:r>
            <a:endParaRPr lang="en-US" sz="6000" b="1" cap="none" spc="0" dirty="0">
              <a:ln w="0">
                <a:solidFill>
                  <a:srgbClr val="C18056"/>
                </a:solidFill>
              </a:ln>
              <a:solidFill>
                <a:srgbClr val="FF0000"/>
              </a:solidFill>
              <a:effectLst>
                <a:glow rad="177800">
                  <a:schemeClr val="bg1">
                    <a:alpha val="74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  <p:sp>
        <p:nvSpPr>
          <p:cNvPr id="22" name="圆角矩形 27">
            <a:extLst>
              <a:ext uri="{FF2B5EF4-FFF2-40B4-BE49-F238E27FC236}">
                <a16:creationId xmlns:a16="http://schemas.microsoft.com/office/drawing/2014/main" id="{3456587F-FD08-404E-A753-6F4083070841}"/>
              </a:ext>
            </a:extLst>
          </p:cNvPr>
          <p:cNvSpPr/>
          <p:nvPr/>
        </p:nvSpPr>
        <p:spPr>
          <a:xfrm>
            <a:off x="4783209" y="441835"/>
            <a:ext cx="7069081" cy="5872479"/>
          </a:xfrm>
          <a:prstGeom prst="roundRect">
            <a:avLst>
              <a:gd name="adj" fmla="val 1270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3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273086" y="819545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Bốn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tài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302829" y="1555730"/>
            <a:ext cx="643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cổ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tích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người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302829" y="2833248"/>
            <a:ext cx="643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3.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Trồng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đồng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Đông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Sơn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293134" y="3533397"/>
            <a:ext cx="643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4. 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hùng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lao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động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Trần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Nghĩa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354798" y="4900769"/>
            <a:ext cx="643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5.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Bè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xuôi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sông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La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986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F6AACC8-A65C-4852-80AC-6825BA16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323" y="3713521"/>
            <a:ext cx="2432515" cy="3060457"/>
          </a:xfrm>
          <a:prstGeom prst="rect">
            <a:avLst/>
          </a:prstGeom>
        </p:spPr>
      </p:pic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ADE87D6A-7481-46BA-B1C8-869BEC09A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85728"/>
              </p:ext>
            </p:extLst>
          </p:nvPr>
        </p:nvGraphicFramePr>
        <p:xfrm>
          <a:off x="144262" y="2107478"/>
          <a:ext cx="11828584" cy="42742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942861">
                  <a:extLst>
                    <a:ext uri="{9D8B030D-6E8A-4147-A177-3AD203B41FA5}">
                      <a16:colId xmlns:a16="http://schemas.microsoft.com/office/drawing/2014/main" val="836319307"/>
                    </a:ext>
                  </a:extLst>
                </a:gridCol>
                <a:gridCol w="5452416">
                  <a:extLst>
                    <a:ext uri="{9D8B030D-6E8A-4147-A177-3AD203B41FA5}">
                      <a16:colId xmlns:a16="http://schemas.microsoft.com/office/drawing/2014/main" val="4002761008"/>
                    </a:ext>
                  </a:extLst>
                </a:gridCol>
                <a:gridCol w="2433307">
                  <a:extLst>
                    <a:ext uri="{9D8B030D-6E8A-4147-A177-3AD203B41FA5}">
                      <a16:colId xmlns:a16="http://schemas.microsoft.com/office/drawing/2014/main" val="93399007"/>
                    </a:ext>
                  </a:extLst>
                </a:gridCol>
              </a:tblGrid>
              <a:tr h="12934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8120"/>
                  </a:ext>
                </a:extLst>
              </a:tr>
              <a:tr h="14350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675025"/>
                  </a:ext>
                </a:extLst>
              </a:tr>
              <a:tr h="154571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14122"/>
                  </a:ext>
                </a:extLst>
              </a:tr>
            </a:tbl>
          </a:graphicData>
        </a:graphic>
      </p:graphicFrame>
      <p:sp>
        <p:nvSpPr>
          <p:cNvPr id="10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80254" y="87859"/>
            <a:ext cx="11533730" cy="1816761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69072" y="186543"/>
            <a:ext cx="10556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 2.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Tóm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tắt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sau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nội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dung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đọc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truyện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kể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đã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chủ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ta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hoa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đất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283162" y="3827038"/>
            <a:ext cx="1839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Bốn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Tài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283162" y="5127122"/>
            <a:ext cx="35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 hung Lao </a:t>
            </a:r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Trần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Đại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Nghĩa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0385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43" y="3833919"/>
            <a:ext cx="6120513" cy="2755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64" y="876598"/>
            <a:ext cx="6574536" cy="2903624"/>
          </a:xfrm>
          <a:prstGeom prst="rect">
            <a:avLst/>
          </a:prstGeom>
        </p:spPr>
      </p:pic>
      <p:sp>
        <p:nvSpPr>
          <p:cNvPr id="10" name="Text Box 208"/>
          <p:cNvSpPr txBox="1">
            <a:spLocks noChangeArrowheads="1"/>
          </p:cNvSpPr>
          <p:nvPr/>
        </p:nvSpPr>
        <p:spPr bwMode="auto">
          <a:xfrm>
            <a:off x="6341808" y="1738613"/>
            <a:ext cx="51754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Ca </a:t>
            </a:r>
            <a:r>
              <a:rPr lang="en-US" altLang="en-US" sz="2400" dirty="0" err="1">
                <a:latin typeface="Arial" panose="020B0604020202020204" pitchFamily="34" charset="0"/>
              </a:rPr>
              <a:t>ngợi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sức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khoẻ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tài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năng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tinh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thần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đoàn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kết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hiệp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lực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chiến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đấu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quy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phục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yêu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tinh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cứ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dân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bốn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anh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em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Cẩu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Khây</a:t>
            </a:r>
            <a:r>
              <a:rPr lang="en-US" altLang="en-US" sz="24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Text Box 209"/>
          <p:cNvSpPr txBox="1">
            <a:spLocks noChangeArrowheads="1"/>
          </p:cNvSpPr>
          <p:nvPr/>
        </p:nvSpPr>
        <p:spPr bwMode="auto">
          <a:xfrm>
            <a:off x="5266581" y="4708481"/>
            <a:ext cx="50585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dirty="0" err="1">
                <a:latin typeface="Arial" panose="020B0604020202020204" pitchFamily="34" charset="0"/>
              </a:rPr>
              <a:t>Cẩu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Khây</a:t>
            </a:r>
            <a:r>
              <a:rPr lang="en-US" altLang="en-US" sz="2800" dirty="0">
                <a:latin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Arial" panose="020B0604020202020204" pitchFamily="34" charset="0"/>
              </a:rPr>
              <a:t>Nắm</a:t>
            </a:r>
            <a:r>
              <a:rPr lang="en-US" altLang="en-US" sz="2800" dirty="0">
                <a:latin typeface="Arial" panose="020B0604020202020204" pitchFamily="34" charset="0"/>
              </a:rPr>
              <a:t> Tay </a:t>
            </a:r>
            <a:r>
              <a:rPr lang="en-US" altLang="en-US" sz="2800" dirty="0" err="1">
                <a:latin typeface="Arial" panose="020B0604020202020204" pitchFamily="34" charset="0"/>
              </a:rPr>
              <a:t>Đóng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Cọc</a:t>
            </a:r>
            <a:r>
              <a:rPr lang="en-US" altLang="en-US" sz="2800" dirty="0">
                <a:latin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Arial" panose="020B0604020202020204" pitchFamily="34" charset="0"/>
              </a:rPr>
              <a:t>Lấy</a:t>
            </a:r>
            <a:r>
              <a:rPr lang="en-US" altLang="en-US" sz="2800" dirty="0">
                <a:latin typeface="Arial" panose="020B0604020202020204" pitchFamily="34" charset="0"/>
              </a:rPr>
              <a:t> Tai </a:t>
            </a:r>
            <a:r>
              <a:rPr lang="en-US" altLang="en-US" sz="2800" dirty="0" err="1">
                <a:latin typeface="Arial" panose="020B0604020202020204" pitchFamily="34" charset="0"/>
              </a:rPr>
              <a:t>Tát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Móng</a:t>
            </a:r>
            <a:r>
              <a:rPr lang="en-US" altLang="en-US" sz="2800" dirty="0">
                <a:latin typeface="Arial" panose="020B0604020202020204" pitchFamily="34" charset="0"/>
              </a:rPr>
              <a:t> Tay </a:t>
            </a:r>
            <a:r>
              <a:rPr lang="en-US" altLang="en-US" sz="2800" dirty="0" err="1">
                <a:latin typeface="Arial" panose="020B0604020202020204" pitchFamily="34" charset="0"/>
              </a:rPr>
              <a:t>Đục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Máng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14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164391" y="299713"/>
            <a:ext cx="324960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Bốn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Tài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570028-18EB-4E3E-91D7-FF1C57359B54}"/>
              </a:ext>
            </a:extLst>
          </p:cNvPr>
          <p:cNvSpPr txBox="1"/>
          <p:nvPr/>
        </p:nvSpPr>
        <p:spPr>
          <a:xfrm>
            <a:off x="6341808" y="4164913"/>
            <a:ext cx="24775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500" b="1" dirty="0">
              <a:ln w="3175">
                <a:noFill/>
              </a:ln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70028-18EB-4E3E-91D7-FF1C57359B54}"/>
              </a:ext>
            </a:extLst>
          </p:cNvPr>
          <p:cNvSpPr txBox="1"/>
          <p:nvPr/>
        </p:nvSpPr>
        <p:spPr>
          <a:xfrm>
            <a:off x="7580598" y="1171827"/>
            <a:ext cx="24775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9D4EAB6-969F-47C4-A055-28E6BF8A4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4" y="1805022"/>
            <a:ext cx="4505209" cy="3086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732013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43" y="3833919"/>
            <a:ext cx="6120513" cy="2755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19" y="930295"/>
            <a:ext cx="6574536" cy="2903624"/>
          </a:xfrm>
          <a:prstGeom prst="rect">
            <a:avLst/>
          </a:prstGeom>
        </p:spPr>
      </p:pic>
      <p:sp>
        <p:nvSpPr>
          <p:cNvPr id="14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727099" y="451645"/>
            <a:ext cx="653839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thickThin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hùng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Lao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động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Trần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Đại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Nghĩa</a:t>
            </a:r>
            <a:endParaRPr lang="en-US" altLang="zh-CN" sz="28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570028-18EB-4E3E-91D7-FF1C57359B54}"/>
              </a:ext>
            </a:extLst>
          </p:cNvPr>
          <p:cNvSpPr txBox="1"/>
          <p:nvPr/>
        </p:nvSpPr>
        <p:spPr>
          <a:xfrm>
            <a:off x="6208998" y="4341358"/>
            <a:ext cx="24775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500" b="1" dirty="0">
              <a:ln w="3175">
                <a:noFill/>
              </a:ln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70028-18EB-4E3E-91D7-FF1C57359B54}"/>
              </a:ext>
            </a:extLst>
          </p:cNvPr>
          <p:cNvSpPr txBox="1"/>
          <p:nvPr/>
        </p:nvSpPr>
        <p:spPr>
          <a:xfrm>
            <a:off x="7580598" y="1171827"/>
            <a:ext cx="24775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2" name="Text Box 211"/>
          <p:cNvSpPr txBox="1">
            <a:spLocks noChangeArrowheads="1"/>
          </p:cNvSpPr>
          <p:nvPr/>
        </p:nvSpPr>
        <p:spPr bwMode="auto">
          <a:xfrm>
            <a:off x="6303114" y="1615782"/>
            <a:ext cx="51617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vi-VN" sz="2400" dirty="0">
                <a:ln w="0"/>
                <a:latin typeface="+mn-lt"/>
              </a:rPr>
              <a:t>Ca </a:t>
            </a:r>
            <a:r>
              <a:rPr lang="vi-VN" sz="2400" dirty="0" err="1">
                <a:ln w="0"/>
                <a:latin typeface="+mn-lt"/>
              </a:rPr>
              <a:t>ngợi</a:t>
            </a:r>
            <a:r>
              <a:rPr lang="vi-VN" sz="2400" dirty="0">
                <a:ln w="0"/>
                <a:latin typeface="+mn-lt"/>
              </a:rPr>
              <a:t> Anh </a:t>
            </a:r>
            <a:r>
              <a:rPr lang="vi-VN" sz="2400" dirty="0" err="1">
                <a:ln w="0"/>
                <a:latin typeface="+mn-lt"/>
              </a:rPr>
              <a:t>hùng</a:t>
            </a:r>
            <a:r>
              <a:rPr lang="vi-VN" sz="2400" dirty="0">
                <a:ln w="0"/>
                <a:latin typeface="+mn-lt"/>
              </a:rPr>
              <a:t> Lao </a:t>
            </a:r>
            <a:r>
              <a:rPr lang="vi-VN" sz="2400" dirty="0" err="1">
                <a:ln w="0"/>
                <a:latin typeface="+mn-lt"/>
              </a:rPr>
              <a:t>động</a:t>
            </a:r>
            <a:r>
              <a:rPr lang="vi-VN" sz="2400" dirty="0">
                <a:ln w="0"/>
                <a:latin typeface="+mn-lt"/>
              </a:rPr>
              <a:t> </a:t>
            </a:r>
            <a:br>
              <a:rPr lang="en-US" sz="2400" dirty="0">
                <a:ln w="0"/>
                <a:latin typeface="+mn-lt"/>
              </a:rPr>
            </a:br>
            <a:r>
              <a:rPr lang="vi-VN" sz="2400" dirty="0" err="1">
                <a:ln w="0"/>
                <a:latin typeface="+mn-lt"/>
              </a:rPr>
              <a:t>Trần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Đại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Nghĩa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đã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có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những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cống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hiến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xuất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sắc</a:t>
            </a:r>
            <a:r>
              <a:rPr lang="vi-VN" sz="2400" dirty="0">
                <a:ln w="0"/>
                <a:latin typeface="+mn-lt"/>
              </a:rPr>
              <a:t> cho </a:t>
            </a:r>
            <a:r>
              <a:rPr lang="vi-VN" sz="2400" dirty="0" err="1">
                <a:ln w="0"/>
                <a:latin typeface="+mn-lt"/>
              </a:rPr>
              <a:t>sự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nghiệp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quốc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phòng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và</a:t>
            </a:r>
            <a:r>
              <a:rPr lang="vi-VN" sz="2400" dirty="0">
                <a:ln w="0"/>
                <a:latin typeface="+mn-lt"/>
              </a:rPr>
              <a:t> xây </a:t>
            </a:r>
            <a:r>
              <a:rPr lang="vi-VN" sz="2400" dirty="0" err="1">
                <a:ln w="0"/>
                <a:latin typeface="+mn-lt"/>
              </a:rPr>
              <a:t>dựng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nền</a:t>
            </a:r>
            <a:r>
              <a:rPr lang="vi-VN" sz="2400" dirty="0">
                <a:ln w="0"/>
                <a:latin typeface="+mn-lt"/>
              </a:rPr>
              <a:t> khoa </a:t>
            </a:r>
            <a:r>
              <a:rPr lang="vi-VN" sz="2400" dirty="0" err="1">
                <a:ln w="0"/>
                <a:latin typeface="+mn-lt"/>
              </a:rPr>
              <a:t>học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trẻ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của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đất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nước</a:t>
            </a:r>
            <a:r>
              <a:rPr lang="vi-VN" sz="2400" dirty="0">
                <a:ln w="0"/>
                <a:latin typeface="+mn-lt"/>
              </a:rPr>
              <a:t>.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5" name="Text Box 212"/>
          <p:cNvSpPr txBox="1">
            <a:spLocks noChangeArrowheads="1"/>
          </p:cNvSpPr>
          <p:nvPr/>
        </p:nvSpPr>
        <p:spPr bwMode="auto">
          <a:xfrm>
            <a:off x="6168480" y="5064241"/>
            <a:ext cx="28242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Trần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Đại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Nghĩa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pic>
        <p:nvPicPr>
          <p:cNvPr id="10" name="Picture 16" descr="tran dai nghia">
            <a:extLst>
              <a:ext uri="{FF2B5EF4-FFF2-40B4-BE49-F238E27FC236}">
                <a16:creationId xmlns:a16="http://schemas.microsoft.com/office/drawing/2014/main" id="{3E5854F4-B692-43B2-9BFD-FB170571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9" y="2019299"/>
            <a:ext cx="3904327" cy="331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602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F6AACC8-A65C-4852-80AC-6825BA16D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323" y="3713521"/>
            <a:ext cx="2432515" cy="3060457"/>
          </a:xfrm>
          <a:prstGeom prst="rect">
            <a:avLst/>
          </a:prstGeom>
        </p:spPr>
      </p:pic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ADE87D6A-7481-46BA-B1C8-869BEC09A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238600"/>
              </p:ext>
            </p:extLst>
          </p:nvPr>
        </p:nvGraphicFramePr>
        <p:xfrm>
          <a:off x="306033" y="341310"/>
          <a:ext cx="11828584" cy="57832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507505">
                  <a:extLst>
                    <a:ext uri="{9D8B030D-6E8A-4147-A177-3AD203B41FA5}">
                      <a16:colId xmlns:a16="http://schemas.microsoft.com/office/drawing/2014/main" val="836319307"/>
                    </a:ext>
                  </a:extLst>
                </a:gridCol>
                <a:gridCol w="6216162">
                  <a:extLst>
                    <a:ext uri="{9D8B030D-6E8A-4147-A177-3AD203B41FA5}">
                      <a16:colId xmlns:a16="http://schemas.microsoft.com/office/drawing/2014/main" val="4002761008"/>
                    </a:ext>
                  </a:extLst>
                </a:gridCol>
                <a:gridCol w="3104917">
                  <a:extLst>
                    <a:ext uri="{9D8B030D-6E8A-4147-A177-3AD203B41FA5}">
                      <a16:colId xmlns:a16="http://schemas.microsoft.com/office/drawing/2014/main" val="93399007"/>
                    </a:ext>
                  </a:extLst>
                </a:gridCol>
              </a:tblGrid>
              <a:tr h="175012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8120"/>
                  </a:ext>
                </a:extLst>
              </a:tr>
              <a:tr h="194171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675025"/>
                  </a:ext>
                </a:extLst>
              </a:tr>
              <a:tr h="20914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14122"/>
                  </a:ext>
                </a:extLst>
              </a:tr>
            </a:tbl>
          </a:graphicData>
        </a:graphic>
      </p:graphicFrame>
      <p:sp>
        <p:nvSpPr>
          <p:cNvPr id="6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44077" y="2794313"/>
            <a:ext cx="248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Bốn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tài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303868" y="4340042"/>
            <a:ext cx="253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 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hùng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Lao 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Trần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Đại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Nghĩa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 Box 208"/>
          <p:cNvSpPr txBox="1">
            <a:spLocks noChangeArrowheads="1"/>
          </p:cNvSpPr>
          <p:nvPr/>
        </p:nvSpPr>
        <p:spPr bwMode="auto">
          <a:xfrm>
            <a:off x="2925989" y="2395427"/>
            <a:ext cx="58832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Ca </a:t>
            </a:r>
            <a:r>
              <a:rPr lang="en-US" altLang="en-US" sz="2400" dirty="0" err="1">
                <a:latin typeface="Arial" panose="020B0604020202020204" pitchFamily="34" charset="0"/>
              </a:rPr>
              <a:t>ngợi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sức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khoẻ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tài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năng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tinh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thần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đoàn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kết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hiệp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lực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chiến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đấu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quy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phục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yêu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tinh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cứ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dân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bốn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anh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em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Cẩu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Khây</a:t>
            </a:r>
            <a:r>
              <a:rPr lang="en-US" altLang="en-US" sz="24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 Box 209"/>
          <p:cNvSpPr txBox="1">
            <a:spLocks noChangeArrowheads="1"/>
          </p:cNvSpPr>
          <p:nvPr/>
        </p:nvSpPr>
        <p:spPr bwMode="auto">
          <a:xfrm>
            <a:off x="9009084" y="2084150"/>
            <a:ext cx="2925640" cy="18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Cẩu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Khây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Nắm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Tay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Đóng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Cọc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Lấy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Tai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Tát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Nước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Móng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Tay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Đục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Máng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211"/>
          <p:cNvSpPr txBox="1">
            <a:spLocks noChangeArrowheads="1"/>
          </p:cNvSpPr>
          <p:nvPr/>
        </p:nvSpPr>
        <p:spPr bwMode="auto">
          <a:xfrm>
            <a:off x="2930918" y="4401603"/>
            <a:ext cx="58782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vi-VN" sz="2400" dirty="0">
                <a:ln w="0"/>
                <a:latin typeface="+mn-lt"/>
              </a:rPr>
              <a:t>Ca </a:t>
            </a:r>
            <a:r>
              <a:rPr lang="vi-VN" sz="2400" dirty="0" err="1">
                <a:ln w="0"/>
                <a:latin typeface="+mn-lt"/>
              </a:rPr>
              <a:t>ngợi</a:t>
            </a:r>
            <a:r>
              <a:rPr lang="vi-VN" sz="2400" dirty="0">
                <a:ln w="0"/>
                <a:latin typeface="+mn-lt"/>
              </a:rPr>
              <a:t> Anh </a:t>
            </a:r>
            <a:r>
              <a:rPr lang="vi-VN" sz="2400" dirty="0" err="1">
                <a:ln w="0"/>
                <a:latin typeface="+mn-lt"/>
              </a:rPr>
              <a:t>hùng</a:t>
            </a:r>
            <a:r>
              <a:rPr lang="vi-VN" sz="2400" dirty="0">
                <a:ln w="0"/>
                <a:latin typeface="+mn-lt"/>
              </a:rPr>
              <a:t> Lao </a:t>
            </a:r>
            <a:r>
              <a:rPr lang="vi-VN" sz="2400" dirty="0" err="1">
                <a:ln w="0"/>
                <a:latin typeface="+mn-lt"/>
              </a:rPr>
              <a:t>động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Trần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Đại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Nghĩa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đã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có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những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cống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hiến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xuất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sắc</a:t>
            </a:r>
            <a:r>
              <a:rPr lang="vi-VN" sz="2400" dirty="0">
                <a:ln w="0"/>
                <a:latin typeface="+mn-lt"/>
              </a:rPr>
              <a:t> cho </a:t>
            </a:r>
            <a:r>
              <a:rPr lang="vi-VN" sz="2400" dirty="0" err="1">
                <a:ln w="0"/>
                <a:latin typeface="+mn-lt"/>
              </a:rPr>
              <a:t>sự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nghiệp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quốc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phòng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và</a:t>
            </a:r>
            <a:r>
              <a:rPr lang="vi-VN" sz="2400" dirty="0">
                <a:ln w="0"/>
                <a:latin typeface="+mn-lt"/>
              </a:rPr>
              <a:t> xây </a:t>
            </a:r>
            <a:r>
              <a:rPr lang="vi-VN" sz="2400" dirty="0" err="1">
                <a:ln w="0"/>
                <a:latin typeface="+mn-lt"/>
              </a:rPr>
              <a:t>dựng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nền</a:t>
            </a:r>
            <a:r>
              <a:rPr lang="vi-VN" sz="2400" dirty="0">
                <a:ln w="0"/>
                <a:latin typeface="+mn-lt"/>
              </a:rPr>
              <a:t> khoa </a:t>
            </a:r>
            <a:r>
              <a:rPr lang="vi-VN" sz="2400" dirty="0" err="1">
                <a:ln w="0"/>
                <a:latin typeface="+mn-lt"/>
              </a:rPr>
              <a:t>học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trẻ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của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đất</a:t>
            </a:r>
            <a:r>
              <a:rPr lang="vi-VN" sz="2400" dirty="0">
                <a:ln w="0"/>
                <a:latin typeface="+mn-lt"/>
              </a:rPr>
              <a:t> </a:t>
            </a:r>
            <a:r>
              <a:rPr lang="vi-VN" sz="2400" dirty="0" err="1">
                <a:ln w="0"/>
                <a:latin typeface="+mn-lt"/>
              </a:rPr>
              <a:t>nước</a:t>
            </a:r>
            <a:r>
              <a:rPr lang="vi-VN" sz="2400" dirty="0">
                <a:ln w="0"/>
                <a:latin typeface="+mn-lt"/>
              </a:rPr>
              <a:t>.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8" name="Text Box 212"/>
          <p:cNvSpPr txBox="1">
            <a:spLocks noChangeArrowheads="1"/>
          </p:cNvSpPr>
          <p:nvPr/>
        </p:nvSpPr>
        <p:spPr bwMode="auto">
          <a:xfrm>
            <a:off x="9009084" y="4451019"/>
            <a:ext cx="2525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solidFill>
                  <a:srgbClr val="1A893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1A893D"/>
                </a:solidFill>
                <a:latin typeface="Arial" panose="020B0604020202020204" pitchFamily="34" charset="0"/>
              </a:rPr>
              <a:t>Trần</a:t>
            </a:r>
            <a:r>
              <a:rPr lang="en-US" altLang="en-US" sz="2400" b="1" dirty="0">
                <a:solidFill>
                  <a:srgbClr val="1A893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1A893D"/>
                </a:solidFill>
                <a:latin typeface="Arial" panose="020B0604020202020204" pitchFamily="34" charset="0"/>
              </a:rPr>
              <a:t>Đại</a:t>
            </a:r>
            <a:r>
              <a:rPr lang="en-US" altLang="en-US" sz="2400" b="1" dirty="0">
                <a:solidFill>
                  <a:srgbClr val="1A893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1A893D"/>
                </a:solidFill>
                <a:latin typeface="Arial" panose="020B0604020202020204" pitchFamily="34" charset="0"/>
              </a:rPr>
              <a:t>Nghĩa</a:t>
            </a:r>
            <a:endParaRPr lang="en-US" altLang="en-US" sz="2400" b="1" dirty="0">
              <a:solidFill>
                <a:srgbClr val="1A893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5097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7" y="600254"/>
            <a:ext cx="7847535" cy="518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50379-B859-4D62-BBFD-8A34BE15872A}"/>
              </a:ext>
            </a:extLst>
          </p:cNvPr>
          <p:cNvSpPr txBox="1"/>
          <p:nvPr/>
        </p:nvSpPr>
        <p:spPr>
          <a:xfrm>
            <a:off x="4225812" y="1290935"/>
            <a:ext cx="51973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n w="3175">
                  <a:noFill/>
                </a:ln>
                <a:solidFill>
                  <a:srgbClr val="7030A0"/>
                </a:solidFill>
                <a:latin typeface="UTM Cooper Black" panose="02040603050506020204" pitchFamily="18" charset="0"/>
              </a:rPr>
              <a:t>CHÚC CÁC EM 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D8411-714B-40FD-A292-E02EFB92C9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131"/>
          <a:stretch/>
        </p:blipFill>
        <p:spPr>
          <a:xfrm>
            <a:off x="460683" y="3162936"/>
            <a:ext cx="4274088" cy="4285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5F39AD-9068-4AED-B552-14A3F6079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11" flipH="1">
            <a:off x="8246945" y="134886"/>
            <a:ext cx="3374547" cy="33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6684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2C0C1D-8A94-4F77-9DAA-34D31F09B5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831" y="0"/>
            <a:ext cx="7120886" cy="6986188"/>
          </a:xfrm>
          <a:prstGeom prst="rect">
            <a:avLst/>
          </a:prstGeom>
        </p:spPr>
      </p:pic>
      <p:pic>
        <p:nvPicPr>
          <p:cNvPr id="13" name="图片 6" descr="3bd367da64b1908d48189d3f13134148">
            <a:extLst>
              <a:ext uri="{FF2B5EF4-FFF2-40B4-BE49-F238E27FC236}">
                <a16:creationId xmlns:a16="http://schemas.microsoft.com/office/drawing/2014/main" id="{285B0795-8A3F-4B4B-864B-9D09D2013D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4847439" y="4494361"/>
            <a:ext cx="2958532" cy="2412050"/>
          </a:xfrm>
          <a:prstGeom prst="rect">
            <a:avLst/>
          </a:prstGeom>
        </p:spPr>
      </p:pic>
      <p:pic>
        <p:nvPicPr>
          <p:cNvPr id="14" name="图片 6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1D48E16F-5837-470D-8D2A-8A848523ED0E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8338" y="580487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2783405" y="2366633"/>
            <a:ext cx="70866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ÔN TẬP  </a:t>
            </a:r>
          </a:p>
          <a:p>
            <a:pPr algn="ctr"/>
            <a:r>
              <a:rPr lang="en-GB" sz="4000" b="1" cap="all" dirty="0" err="1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Tuần</a:t>
            </a:r>
            <a:r>
              <a:rPr lang="en-GB" sz="4000" b="1" cap="all" dirty="0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 28 – </a:t>
            </a:r>
            <a:r>
              <a:rPr lang="en-GB" sz="4000" b="1" cap="all" dirty="0" err="1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Tiết</a:t>
            </a:r>
            <a:r>
              <a:rPr lang="en-GB" sz="4000" b="1" cap="all" dirty="0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4" y="1469877"/>
            <a:ext cx="3732081" cy="31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481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 descr="H:\文件4\lj\包图网\小报\小报素材\lj下载\种花种树\12.png">
            <a:extLst>
              <a:ext uri="{FF2B5EF4-FFF2-40B4-BE49-F238E27FC236}">
                <a16:creationId xmlns:a16="http://schemas.microsoft.com/office/drawing/2014/main" id="{D8A54B26-0029-4D8B-891C-460D645EA1F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888"/>
            <a:ext cx="12192000" cy="55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7" descr="H:\文件4\lj\包图网\小报\小报素材\lj下载\种花种树\14.png">
            <a:extLst>
              <a:ext uri="{FF2B5EF4-FFF2-40B4-BE49-F238E27FC236}">
                <a16:creationId xmlns:a16="http://schemas.microsoft.com/office/drawing/2014/main" id="{5A232631-D4B1-4946-B439-01A9AD4BEB3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009650" y="1009650"/>
            <a:ext cx="445325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2815306" y="1176055"/>
            <a:ext cx="7663566" cy="2884897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" name="圆角矩形 27">
            <a:extLst>
              <a:ext uri="{FF2B5EF4-FFF2-40B4-BE49-F238E27FC236}">
                <a16:creationId xmlns:a16="http://schemas.microsoft.com/office/drawing/2014/main" id="{DE237999-ACFC-4F17-A1AE-AB70EBA9B236}"/>
              </a:ext>
            </a:extLst>
          </p:cNvPr>
          <p:cNvSpPr/>
          <p:nvPr/>
        </p:nvSpPr>
        <p:spPr>
          <a:xfrm>
            <a:off x="745542" y="1707408"/>
            <a:ext cx="1819619" cy="1863244"/>
          </a:xfrm>
          <a:prstGeom prst="roundRect">
            <a:avLst>
              <a:gd name="adj" fmla="val 12701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7" name="组合 13">
            <a:extLst>
              <a:ext uri="{FF2B5EF4-FFF2-40B4-BE49-F238E27FC236}">
                <a16:creationId xmlns:a16="http://schemas.microsoft.com/office/drawing/2014/main" id="{42D55A52-5C9B-4834-A3D7-B8A6762EDC32}"/>
              </a:ext>
            </a:extLst>
          </p:cNvPr>
          <p:cNvGrpSpPr/>
          <p:nvPr/>
        </p:nvGrpSpPr>
        <p:grpSpPr>
          <a:xfrm>
            <a:off x="2285716" y="2334982"/>
            <a:ext cx="715010" cy="251460"/>
            <a:chOff x="4985958" y="3165905"/>
            <a:chExt cx="715010" cy="251460"/>
          </a:xfrm>
          <a:solidFill>
            <a:schemeClr val="tx1"/>
          </a:solidFill>
        </p:grpSpPr>
        <p:sp>
          <p:nvSpPr>
            <p:cNvPr id="8" name="椭圆 14">
              <a:extLst>
                <a:ext uri="{FF2B5EF4-FFF2-40B4-BE49-F238E27FC236}">
                  <a16:creationId xmlns:a16="http://schemas.microsoft.com/office/drawing/2014/main" id="{B02F1239-F37D-4F4D-AE28-2A76B6F1C88A}"/>
                </a:ext>
              </a:extLst>
            </p:cNvPr>
            <p:cNvSpPr/>
            <p:nvPr userDrawn="1"/>
          </p:nvSpPr>
          <p:spPr>
            <a:xfrm>
              <a:off x="4985958" y="3198925"/>
              <a:ext cx="185420" cy="18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椭圆 15">
              <a:extLst>
                <a:ext uri="{FF2B5EF4-FFF2-40B4-BE49-F238E27FC236}">
                  <a16:creationId xmlns:a16="http://schemas.microsoft.com/office/drawing/2014/main" id="{14B4090A-B041-480D-938D-D1BE5C331ED9}"/>
                </a:ext>
              </a:extLst>
            </p:cNvPr>
            <p:cNvSpPr/>
            <p:nvPr userDrawn="1"/>
          </p:nvSpPr>
          <p:spPr>
            <a:xfrm>
              <a:off x="5515548" y="3198925"/>
              <a:ext cx="185420" cy="18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空心弧 16">
              <a:extLst>
                <a:ext uri="{FF2B5EF4-FFF2-40B4-BE49-F238E27FC236}">
                  <a16:creationId xmlns:a16="http://schemas.microsoft.com/office/drawing/2014/main" id="{4955B3BF-B302-46A5-8E59-84E364696448}"/>
                </a:ext>
              </a:extLst>
            </p:cNvPr>
            <p:cNvSpPr/>
            <p:nvPr userDrawn="1"/>
          </p:nvSpPr>
          <p:spPr>
            <a:xfrm>
              <a:off x="5078668" y="3165905"/>
              <a:ext cx="529590" cy="251460"/>
            </a:xfrm>
            <a:prstGeom prst="blockArc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7">
            <a:extLst>
              <a:ext uri="{FF2B5EF4-FFF2-40B4-BE49-F238E27FC236}">
                <a16:creationId xmlns:a16="http://schemas.microsoft.com/office/drawing/2014/main" id="{73404352-3BED-4716-B944-CD62C51AD83F}"/>
              </a:ext>
            </a:extLst>
          </p:cNvPr>
          <p:cNvGrpSpPr/>
          <p:nvPr/>
        </p:nvGrpSpPr>
        <p:grpSpPr>
          <a:xfrm>
            <a:off x="2285716" y="2846598"/>
            <a:ext cx="715010" cy="251460"/>
            <a:chOff x="4985958" y="3165905"/>
            <a:chExt cx="715010" cy="251460"/>
          </a:xfrm>
          <a:solidFill>
            <a:schemeClr val="tx1"/>
          </a:solidFill>
        </p:grpSpPr>
        <p:sp>
          <p:nvSpPr>
            <p:cNvPr id="12" name="椭圆 18">
              <a:extLst>
                <a:ext uri="{FF2B5EF4-FFF2-40B4-BE49-F238E27FC236}">
                  <a16:creationId xmlns:a16="http://schemas.microsoft.com/office/drawing/2014/main" id="{FA2E1C09-3BCC-4B64-A0F1-3F56A69F357B}"/>
                </a:ext>
              </a:extLst>
            </p:cNvPr>
            <p:cNvSpPr/>
            <p:nvPr userDrawn="1"/>
          </p:nvSpPr>
          <p:spPr>
            <a:xfrm>
              <a:off x="4985958" y="3198925"/>
              <a:ext cx="185420" cy="18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椭圆 21">
              <a:extLst>
                <a:ext uri="{FF2B5EF4-FFF2-40B4-BE49-F238E27FC236}">
                  <a16:creationId xmlns:a16="http://schemas.microsoft.com/office/drawing/2014/main" id="{0A2EA523-3DA0-4BE4-A7B2-D894A590F396}"/>
                </a:ext>
              </a:extLst>
            </p:cNvPr>
            <p:cNvSpPr/>
            <p:nvPr userDrawn="1"/>
          </p:nvSpPr>
          <p:spPr>
            <a:xfrm>
              <a:off x="5515548" y="3198925"/>
              <a:ext cx="185420" cy="1854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空心弧 22">
              <a:extLst>
                <a:ext uri="{FF2B5EF4-FFF2-40B4-BE49-F238E27FC236}">
                  <a16:creationId xmlns:a16="http://schemas.microsoft.com/office/drawing/2014/main" id="{69ECD27C-6AE9-4097-8558-D01578A3E6D3}"/>
                </a:ext>
              </a:extLst>
            </p:cNvPr>
            <p:cNvSpPr/>
            <p:nvPr userDrawn="1"/>
          </p:nvSpPr>
          <p:spPr>
            <a:xfrm>
              <a:off x="5078668" y="3165905"/>
              <a:ext cx="529590" cy="251460"/>
            </a:xfrm>
            <a:prstGeom prst="blockArc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5" name="矩形 1">
            <a:extLst>
              <a:ext uri="{FF2B5EF4-FFF2-40B4-BE49-F238E27FC236}">
                <a16:creationId xmlns:a16="http://schemas.microsoft.com/office/drawing/2014/main" id="{76B25D0C-9502-4DBA-8072-2DB7525FC3AB}"/>
              </a:ext>
            </a:extLst>
          </p:cNvPr>
          <p:cNvSpPr/>
          <p:nvPr/>
        </p:nvSpPr>
        <p:spPr>
          <a:xfrm>
            <a:off x="988038" y="2125786"/>
            <a:ext cx="14830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C00000"/>
                </a:solidFill>
                <a:latin typeface="Showcard Gothic" panose="04020904020102020604" pitchFamily="82" charset="0"/>
                <a:ea typeface="小单纯体" panose="02010601030101010101" pitchFamily="2" charset="-122"/>
              </a:rPr>
              <a:t>01</a:t>
            </a:r>
            <a:r>
              <a:rPr lang="en-US" altLang="zh-CN" sz="8000" dirty="0">
                <a:solidFill>
                  <a:srgbClr val="C00000"/>
                </a:solidFill>
                <a:latin typeface="小单纯体" panose="02010601030101010101" pitchFamily="2" charset="-122"/>
                <a:ea typeface="小单纯体" panose="02010601030101010101" pitchFamily="2" charset="-122"/>
              </a:rPr>
              <a:t> </a:t>
            </a:r>
            <a:endParaRPr lang="zh-CN" altLang="en-US" sz="8000" dirty="0">
              <a:solidFill>
                <a:srgbClr val="C00000"/>
              </a:solidFill>
            </a:endParaRPr>
          </a:p>
        </p:txBody>
      </p:sp>
      <p:pic>
        <p:nvPicPr>
          <p:cNvPr id="18" name="图片 32" descr="5c806d9b1d6ce58f5a019408004358c8">
            <a:extLst>
              <a:ext uri="{FF2B5EF4-FFF2-40B4-BE49-F238E27FC236}">
                <a16:creationId xmlns:a16="http://schemas.microsoft.com/office/drawing/2014/main" id="{F3459CE3-DCC1-4AD3-9955-BB77C738E69C}"/>
              </a:ext>
            </a:extLst>
          </p:cNvPr>
          <p:cNvPicPr/>
          <p:nvPr/>
        </p:nvPicPr>
        <p:blipFill rotWithShape="1">
          <a:blip r:embed="rId4"/>
          <a:srcRect l="39824"/>
          <a:stretch/>
        </p:blipFill>
        <p:spPr>
          <a:xfrm rot="480000">
            <a:off x="1471422" y="283432"/>
            <a:ext cx="1628585" cy="1892217"/>
          </a:xfrm>
          <a:prstGeom prst="rect">
            <a:avLst/>
          </a:prstGeom>
        </p:spPr>
      </p:pic>
      <p:pic>
        <p:nvPicPr>
          <p:cNvPr id="20" name="图片 6" descr="H:\文件4\lj\包图网\小报\小报素材\lj下载\种花种树\14.png">
            <a:extLst>
              <a:ext uri="{FF2B5EF4-FFF2-40B4-BE49-F238E27FC236}">
                <a16:creationId xmlns:a16="http://schemas.microsoft.com/office/drawing/2014/main" id="{07B1F6C7-A36A-498B-9940-75CF83034C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0447" y="-126344"/>
            <a:ext cx="445325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3259651" y="1616946"/>
            <a:ext cx="68675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Ôn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luyện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tập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đọc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và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học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thuộc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solidFill>
                  <a:srgbClr val="FF0000"/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lòng</a:t>
            </a:r>
            <a:endParaRPr lang="en-US" sz="6000" b="1" cap="none" spc="0" dirty="0">
              <a:ln w="0">
                <a:solidFill>
                  <a:srgbClr val="C18056"/>
                </a:solidFill>
              </a:ln>
              <a:solidFill>
                <a:srgbClr val="FF0000"/>
              </a:solidFill>
              <a:effectLst>
                <a:glow rad="177800">
                  <a:schemeClr val="bg1">
                    <a:alpha val="74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D8411-714B-40FD-A292-E02EFB92C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131"/>
          <a:stretch/>
        </p:blipFill>
        <p:spPr>
          <a:xfrm>
            <a:off x="6943822" y="3098058"/>
            <a:ext cx="4274088" cy="42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3517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" descr="H:\文件4\lj\包图网\小报\小报素材\lj下载\种花种树\12.png">
            <a:extLst>
              <a:ext uri="{FF2B5EF4-FFF2-40B4-BE49-F238E27FC236}">
                <a16:creationId xmlns:a16="http://schemas.microsoft.com/office/drawing/2014/main" id="{53C0F688-D7EC-4A74-B73F-D62FA7BE34F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888"/>
            <a:ext cx="12192000" cy="55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7">
            <a:extLst>
              <a:ext uri="{FF2B5EF4-FFF2-40B4-BE49-F238E27FC236}">
                <a16:creationId xmlns:a16="http://schemas.microsoft.com/office/drawing/2014/main" id="{3456587F-FD08-404E-A753-6F4083070841}"/>
              </a:ext>
            </a:extLst>
          </p:cNvPr>
          <p:cNvSpPr/>
          <p:nvPr/>
        </p:nvSpPr>
        <p:spPr>
          <a:xfrm>
            <a:off x="4627710" y="640080"/>
            <a:ext cx="7350930" cy="5872479"/>
          </a:xfrm>
          <a:prstGeom prst="roundRect">
            <a:avLst>
              <a:gd name="adj" fmla="val 1270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" name="圆角矩形 27">
            <a:extLst>
              <a:ext uri="{FF2B5EF4-FFF2-40B4-BE49-F238E27FC236}">
                <a16:creationId xmlns:a16="http://schemas.microsoft.com/office/drawing/2014/main" id="{743579BD-E03E-4517-9799-913D81ABACE2}"/>
              </a:ext>
            </a:extLst>
          </p:cNvPr>
          <p:cNvSpPr/>
          <p:nvPr/>
        </p:nvSpPr>
        <p:spPr>
          <a:xfrm>
            <a:off x="213361" y="1997077"/>
            <a:ext cx="4157238" cy="3400359"/>
          </a:xfrm>
          <a:prstGeom prst="roundRect">
            <a:avLst>
              <a:gd name="adj" fmla="val 1270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组合 10">
            <a:extLst>
              <a:ext uri="{FF2B5EF4-FFF2-40B4-BE49-F238E27FC236}">
                <a16:creationId xmlns:a16="http://schemas.microsoft.com/office/drawing/2014/main" id="{AA0B60DB-0D1C-4BBE-B2BE-4B68A3075A6C}"/>
              </a:ext>
            </a:extLst>
          </p:cNvPr>
          <p:cNvGrpSpPr/>
          <p:nvPr/>
        </p:nvGrpSpPr>
        <p:grpSpPr>
          <a:xfrm>
            <a:off x="4115101" y="2788533"/>
            <a:ext cx="715010" cy="251460"/>
            <a:chOff x="4985958" y="3165905"/>
            <a:chExt cx="715010" cy="251460"/>
          </a:xfrm>
        </p:grpSpPr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ABBA0293-31B0-497A-B12F-4754E252787B}"/>
                </a:ext>
              </a:extLst>
            </p:cNvPr>
            <p:cNvSpPr/>
            <p:nvPr userDrawn="1"/>
          </p:nvSpPr>
          <p:spPr>
            <a:xfrm>
              <a:off x="498595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337871F-BEB5-42C4-B68E-4A48B2825932}"/>
                </a:ext>
              </a:extLst>
            </p:cNvPr>
            <p:cNvSpPr/>
            <p:nvPr userDrawn="1"/>
          </p:nvSpPr>
          <p:spPr>
            <a:xfrm>
              <a:off x="551554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空心弧 7">
              <a:extLst>
                <a:ext uri="{FF2B5EF4-FFF2-40B4-BE49-F238E27FC236}">
                  <a16:creationId xmlns:a16="http://schemas.microsoft.com/office/drawing/2014/main" id="{EF0C8A97-FCD0-4F59-977D-E74CD42C5E71}"/>
                </a:ext>
              </a:extLst>
            </p:cNvPr>
            <p:cNvSpPr/>
            <p:nvPr userDrawn="1"/>
          </p:nvSpPr>
          <p:spPr>
            <a:xfrm>
              <a:off x="5078668" y="3165905"/>
              <a:ext cx="529590" cy="251460"/>
            </a:xfrm>
            <a:prstGeom prst="blockArc">
              <a:avLst/>
            </a:prstGeom>
            <a:solidFill>
              <a:srgbClr val="1A8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9" name="组合 11">
            <a:extLst>
              <a:ext uri="{FF2B5EF4-FFF2-40B4-BE49-F238E27FC236}">
                <a16:creationId xmlns:a16="http://schemas.microsoft.com/office/drawing/2014/main" id="{0E0CEE26-4AF8-4664-9429-E945D8021CE3}"/>
              </a:ext>
            </a:extLst>
          </p:cNvPr>
          <p:cNvGrpSpPr/>
          <p:nvPr/>
        </p:nvGrpSpPr>
        <p:grpSpPr>
          <a:xfrm>
            <a:off x="4115101" y="3300149"/>
            <a:ext cx="715010" cy="251460"/>
            <a:chOff x="4985958" y="3165905"/>
            <a:chExt cx="715010" cy="251460"/>
          </a:xfrm>
        </p:grpSpPr>
        <p:sp>
          <p:nvSpPr>
            <p:cNvPr id="10" name="椭圆 12">
              <a:extLst>
                <a:ext uri="{FF2B5EF4-FFF2-40B4-BE49-F238E27FC236}">
                  <a16:creationId xmlns:a16="http://schemas.microsoft.com/office/drawing/2014/main" id="{47374391-BAC6-4B67-9861-17F26E66E641}"/>
                </a:ext>
              </a:extLst>
            </p:cNvPr>
            <p:cNvSpPr/>
            <p:nvPr userDrawn="1"/>
          </p:nvSpPr>
          <p:spPr>
            <a:xfrm>
              <a:off x="498595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椭圆 13">
              <a:extLst>
                <a:ext uri="{FF2B5EF4-FFF2-40B4-BE49-F238E27FC236}">
                  <a16:creationId xmlns:a16="http://schemas.microsoft.com/office/drawing/2014/main" id="{6555BC42-84C4-40D2-BFFC-895121BA011D}"/>
                </a:ext>
              </a:extLst>
            </p:cNvPr>
            <p:cNvSpPr/>
            <p:nvPr userDrawn="1"/>
          </p:nvSpPr>
          <p:spPr>
            <a:xfrm>
              <a:off x="551554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空心弧 14">
              <a:extLst>
                <a:ext uri="{FF2B5EF4-FFF2-40B4-BE49-F238E27FC236}">
                  <a16:creationId xmlns:a16="http://schemas.microsoft.com/office/drawing/2014/main" id="{639FE837-3A9E-4960-81C3-0734FDEE2978}"/>
                </a:ext>
              </a:extLst>
            </p:cNvPr>
            <p:cNvSpPr/>
            <p:nvPr userDrawn="1"/>
          </p:nvSpPr>
          <p:spPr>
            <a:xfrm>
              <a:off x="5078668" y="3165905"/>
              <a:ext cx="529590" cy="251460"/>
            </a:xfrm>
            <a:prstGeom prst="blockArc">
              <a:avLst/>
            </a:prstGeom>
            <a:solidFill>
              <a:srgbClr val="1A8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7FD25C2-449E-4F74-AFAE-C5124295D449}"/>
              </a:ext>
            </a:extLst>
          </p:cNvPr>
          <p:cNvGrpSpPr/>
          <p:nvPr/>
        </p:nvGrpSpPr>
        <p:grpSpPr>
          <a:xfrm>
            <a:off x="4115101" y="3811764"/>
            <a:ext cx="715010" cy="251460"/>
            <a:chOff x="4985958" y="3165905"/>
            <a:chExt cx="715010" cy="251460"/>
          </a:xfrm>
        </p:grpSpPr>
        <p:sp>
          <p:nvSpPr>
            <p:cNvPr id="14" name="椭圆 16">
              <a:extLst>
                <a:ext uri="{FF2B5EF4-FFF2-40B4-BE49-F238E27FC236}">
                  <a16:creationId xmlns:a16="http://schemas.microsoft.com/office/drawing/2014/main" id="{85064DB4-5470-4B3E-A6BF-491D5ABCE15A}"/>
                </a:ext>
              </a:extLst>
            </p:cNvPr>
            <p:cNvSpPr/>
            <p:nvPr userDrawn="1"/>
          </p:nvSpPr>
          <p:spPr>
            <a:xfrm>
              <a:off x="498595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椭圆 17">
              <a:extLst>
                <a:ext uri="{FF2B5EF4-FFF2-40B4-BE49-F238E27FC236}">
                  <a16:creationId xmlns:a16="http://schemas.microsoft.com/office/drawing/2014/main" id="{2EDCF537-ED82-4E05-91D6-4A37875BAB7D}"/>
                </a:ext>
              </a:extLst>
            </p:cNvPr>
            <p:cNvSpPr/>
            <p:nvPr userDrawn="1"/>
          </p:nvSpPr>
          <p:spPr>
            <a:xfrm>
              <a:off x="551554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空心弧 18">
              <a:extLst>
                <a:ext uri="{FF2B5EF4-FFF2-40B4-BE49-F238E27FC236}">
                  <a16:creationId xmlns:a16="http://schemas.microsoft.com/office/drawing/2014/main" id="{9F44EEAE-5E80-4CFD-A884-7ADDD13F9B6F}"/>
                </a:ext>
              </a:extLst>
            </p:cNvPr>
            <p:cNvSpPr/>
            <p:nvPr userDrawn="1"/>
          </p:nvSpPr>
          <p:spPr>
            <a:xfrm>
              <a:off x="5078668" y="3165905"/>
              <a:ext cx="529590" cy="251460"/>
            </a:xfrm>
            <a:prstGeom prst="blockArc">
              <a:avLst/>
            </a:prstGeom>
            <a:solidFill>
              <a:srgbClr val="1A8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AA6528D1-9EAC-4341-9F95-475BF65A9F2B}"/>
              </a:ext>
            </a:extLst>
          </p:cNvPr>
          <p:cNvGrpSpPr/>
          <p:nvPr/>
        </p:nvGrpSpPr>
        <p:grpSpPr>
          <a:xfrm>
            <a:off x="4115101" y="4439287"/>
            <a:ext cx="715010" cy="251460"/>
            <a:chOff x="4985958" y="3165905"/>
            <a:chExt cx="715010" cy="251460"/>
          </a:xfrm>
        </p:grpSpPr>
        <p:sp>
          <p:nvSpPr>
            <p:cNvPr id="18" name="椭圆 20">
              <a:extLst>
                <a:ext uri="{FF2B5EF4-FFF2-40B4-BE49-F238E27FC236}">
                  <a16:creationId xmlns:a16="http://schemas.microsoft.com/office/drawing/2014/main" id="{9663C2CB-2FFD-4A53-9EE1-6D26D27D7466}"/>
                </a:ext>
              </a:extLst>
            </p:cNvPr>
            <p:cNvSpPr/>
            <p:nvPr userDrawn="1"/>
          </p:nvSpPr>
          <p:spPr>
            <a:xfrm>
              <a:off x="498595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椭圆 21">
              <a:extLst>
                <a:ext uri="{FF2B5EF4-FFF2-40B4-BE49-F238E27FC236}">
                  <a16:creationId xmlns:a16="http://schemas.microsoft.com/office/drawing/2014/main" id="{701C751B-A519-4ADF-99B4-2B465CB56C11}"/>
                </a:ext>
              </a:extLst>
            </p:cNvPr>
            <p:cNvSpPr/>
            <p:nvPr userDrawn="1"/>
          </p:nvSpPr>
          <p:spPr>
            <a:xfrm>
              <a:off x="5515548" y="3198925"/>
              <a:ext cx="185420" cy="185420"/>
            </a:xfrm>
            <a:prstGeom prst="ellipse">
              <a:avLst/>
            </a:prstGeom>
            <a:solidFill>
              <a:srgbClr val="1A893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0" name="空心弧 22">
              <a:extLst>
                <a:ext uri="{FF2B5EF4-FFF2-40B4-BE49-F238E27FC236}">
                  <a16:creationId xmlns:a16="http://schemas.microsoft.com/office/drawing/2014/main" id="{8D1124BF-E285-47F7-8DE5-91DE441F04B7}"/>
                </a:ext>
              </a:extLst>
            </p:cNvPr>
            <p:cNvSpPr/>
            <p:nvPr userDrawn="1"/>
          </p:nvSpPr>
          <p:spPr>
            <a:xfrm>
              <a:off x="5078668" y="3165905"/>
              <a:ext cx="529590" cy="251460"/>
            </a:xfrm>
            <a:prstGeom prst="blockArc">
              <a:avLst/>
            </a:prstGeom>
            <a:solidFill>
              <a:srgbClr val="1A8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4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4964769" y="1135021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Bốn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tài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8" name="图片 34" descr="H:\文件4\lj\包图网\小报\小报素材\lj下载\种花种树\14.png">
            <a:extLst>
              <a:ext uri="{FF2B5EF4-FFF2-40B4-BE49-F238E27FC236}">
                <a16:creationId xmlns:a16="http://schemas.microsoft.com/office/drawing/2014/main" id="{9B3D253F-BED5-4D91-8631-4287D4F0E28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6560" y="1"/>
            <a:ext cx="2929191" cy="15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37" descr="H:\文件4\lj\包图网\小报\小报素材\lj下载\种花种树\14.png">
            <a:extLst>
              <a:ext uri="{FF2B5EF4-FFF2-40B4-BE49-F238E27FC236}">
                <a16:creationId xmlns:a16="http://schemas.microsoft.com/office/drawing/2014/main" id="{B0B42575-5FAE-496E-A4C0-10134C397A9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009650" y="1009650"/>
            <a:ext cx="4453255" cy="24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49F33AE-206F-4986-9E1A-1F7DBEAFDF19}"/>
              </a:ext>
            </a:extLst>
          </p:cNvPr>
          <p:cNvSpPr txBox="1"/>
          <p:nvPr/>
        </p:nvSpPr>
        <p:spPr>
          <a:xfrm>
            <a:off x="-9647" y="2621704"/>
            <a:ext cx="437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Kabel KT" panose="02040603050506020204" pitchFamily="18" charset="0"/>
              </a:rPr>
              <a:t>CHỦ ĐIỂM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16413E-2743-486E-AA7D-E809429F6450}"/>
              </a:ext>
            </a:extLst>
          </p:cNvPr>
          <p:cNvSpPr txBox="1"/>
          <p:nvPr/>
        </p:nvSpPr>
        <p:spPr>
          <a:xfrm>
            <a:off x="213361" y="3339949"/>
            <a:ext cx="3977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NGƯỜI TA LÀ HOA ĐẤT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4994512" y="1871206"/>
            <a:ext cx="670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cổ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tích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người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4" name="图片 28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C9E46999-8F43-4653-8F6F-2AF625F2061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066" y="88321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4994512" y="3148724"/>
            <a:ext cx="643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3.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Trồng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đồng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Đông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Sơn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4984817" y="3912881"/>
            <a:ext cx="643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4. 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hùng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lao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động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Trần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Nghĩa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文本框 32">
            <a:extLst>
              <a:ext uri="{FF2B5EF4-FFF2-40B4-BE49-F238E27FC236}">
                <a16:creationId xmlns:a16="http://schemas.microsoft.com/office/drawing/2014/main" id="{BC1FD5AD-4A2C-45AA-B894-F9A48F3052E2}"/>
              </a:ext>
            </a:extLst>
          </p:cNvPr>
          <p:cNvSpPr txBox="1"/>
          <p:nvPr/>
        </p:nvSpPr>
        <p:spPr>
          <a:xfrm>
            <a:off x="5085431" y="5305179"/>
            <a:ext cx="643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Showcard Gothic" panose="04020904020102020604" pitchFamily="82" charset="0"/>
                <a:ea typeface="小单纯体" panose="02010601030101010101" pitchFamily="2" charset="-122"/>
                <a:cs typeface="Arial" panose="020B0604020202020204" pitchFamily="34" charset="0"/>
              </a:rPr>
              <a:t>5.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Bè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xuôi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sông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La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78D8411-714B-40FD-A292-E02EFB92C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131"/>
          <a:stretch/>
        </p:blipFill>
        <p:spPr>
          <a:xfrm>
            <a:off x="-344973" y="4292166"/>
            <a:ext cx="3287466" cy="32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1542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32" grpId="0"/>
      <p:bldP spid="33" grpId="0"/>
      <p:bldP spid="36" grpId="0"/>
      <p:bldP spid="37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B61D9C8-F1DE-4A54-A4AE-FD6EC9305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6" y="2915922"/>
            <a:ext cx="4505209" cy="3086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1" descr="H:\文件4\lj\包图网\小报\小报素材\61808e3315f3ba5a78d66e289b5e71ce.png">
            <a:extLst>
              <a:ext uri="{FF2B5EF4-FFF2-40B4-BE49-F238E27FC236}">
                <a16:creationId xmlns:a16="http://schemas.microsoft.com/office/drawing/2014/main" id="{739C9201-9F66-4943-A063-A5259A6EC2D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817" y="282140"/>
            <a:ext cx="9362164" cy="23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E14A7445-9E48-44B8-BA4E-0E7D0FCDB94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60562" y="1522750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126717" y="742945"/>
            <a:ext cx="7071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1+2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Bốn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tài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” –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trang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4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4407877" y="3034733"/>
            <a:ext cx="7663566" cy="2135143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4" name="Rectangle 13"/>
          <p:cNvSpPr/>
          <p:nvPr/>
        </p:nvSpPr>
        <p:spPr>
          <a:xfrm>
            <a:off x="4703665" y="3502139"/>
            <a:ext cx="7071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2031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37DCF159-E18C-42B7-9781-4BD2E8AE4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2" y="2525293"/>
            <a:ext cx="3629807" cy="4033120"/>
          </a:xfrm>
          <a:prstGeom prst="rect">
            <a:avLst/>
          </a:prstGeom>
        </p:spPr>
      </p:pic>
      <p:pic>
        <p:nvPicPr>
          <p:cNvPr id="6" name="图片 1" descr="H:\文件4\lj\包图网\小报\小报素材\61808e3315f3ba5a78d66e289b5e71ce.png">
            <a:extLst>
              <a:ext uri="{FF2B5EF4-FFF2-40B4-BE49-F238E27FC236}">
                <a16:creationId xmlns:a16="http://schemas.microsoft.com/office/drawing/2014/main" id="{739C9201-9F66-4943-A063-A5259A6EC2D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8154" y="400731"/>
            <a:ext cx="9362164" cy="23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E14A7445-9E48-44B8-BA4E-0E7D0FCDB94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4228" y="88864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036841" y="935871"/>
            <a:ext cx="7884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cổ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tích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”</a:t>
            </a:r>
            <a:endParaRPr lang="vi-VN" altLang="zh-CN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4127893" y="3519493"/>
            <a:ext cx="7663566" cy="2135143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4423681" y="4199088"/>
            <a:ext cx="7071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3185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F69C8661-5AD4-4D5B-9BB7-6F8D558A3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9" y="2463652"/>
            <a:ext cx="4830135" cy="2909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1" descr="H:\文件4\lj\包图网\小报\小报素材\61808e3315f3ba5a78d66e289b5e71ce.png">
            <a:extLst>
              <a:ext uri="{FF2B5EF4-FFF2-40B4-BE49-F238E27FC236}">
                <a16:creationId xmlns:a16="http://schemas.microsoft.com/office/drawing/2014/main" id="{739C9201-9F66-4943-A063-A5259A6EC2D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8741" y="294629"/>
            <a:ext cx="9362164" cy="199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E14A7445-9E48-44B8-BA4E-0E7D0FCDB94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3000" y="1529776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66068" y="685512"/>
            <a:ext cx="7884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Bốn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anh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tài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” –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trang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13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4528434" y="3062550"/>
            <a:ext cx="7367778" cy="2135143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4676328" y="3484709"/>
            <a:ext cx="7071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Khây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1769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H:\文件4\lj\包图网\小报\小报素材\61808e3315f3ba5a78d66e289b5e71ce.png">
            <a:extLst>
              <a:ext uri="{FF2B5EF4-FFF2-40B4-BE49-F238E27FC236}">
                <a16:creationId xmlns:a16="http://schemas.microsoft.com/office/drawing/2014/main" id="{739C9201-9F66-4943-A063-A5259A6EC2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123" y="658045"/>
            <a:ext cx="9362164" cy="23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E14A7445-9E48-44B8-BA4E-0E7D0FCDB94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7674" y="-108083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5452" y="1102455"/>
            <a:ext cx="7884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Trống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Đông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Sơn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0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4528434" y="3996697"/>
            <a:ext cx="7663566" cy="2135143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4528435" y="4379738"/>
            <a:ext cx="7663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18" descr="A picture containing bell, black, old, silver&#10;&#10;Description automatically generated">
            <a:extLst>
              <a:ext uri="{FF2B5EF4-FFF2-40B4-BE49-F238E27FC236}">
                <a16:creationId xmlns:a16="http://schemas.microsoft.com/office/drawing/2014/main" id="{817B74B7-C802-4576-837D-AF0BCF6D2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4" b="94004" l="741" r="99259">
                        <a14:foregroundMark x1="50185" y1="30368" x2="50185" y2="30368"/>
                        <a14:foregroundMark x1="40926" y1="7544" x2="12778" y2="13733"/>
                        <a14:foregroundMark x1="12778" y1="13733" x2="11852" y2="29014"/>
                        <a14:foregroundMark x1="5185" y1="12766" x2="5556" y2="22631"/>
                        <a14:foregroundMark x1="5556" y1="22631" x2="7407" y2="26499"/>
                        <a14:foregroundMark x1="37963" y1="18569" x2="46852" y2="69052"/>
                        <a14:foregroundMark x1="75000" y1="13926" x2="63704" y2="84720"/>
                        <a14:foregroundMark x1="82963" y1="79497" x2="64630" y2="84333"/>
                        <a14:foregroundMark x1="64630" y1="84333" x2="29259" y2="83172"/>
                        <a14:foregroundMark x1="29259" y1="83172" x2="20926" y2="80464"/>
                        <a14:foregroundMark x1="77593" y1="64797" x2="84074" y2="83946"/>
                        <a14:foregroundMark x1="84074" y1="83946" x2="66296" y2="89555"/>
                        <a14:foregroundMark x1="66296" y1="89555" x2="43333" y2="90135"/>
                        <a14:foregroundMark x1="92593" y1="76402" x2="90185" y2="84526"/>
                        <a14:foregroundMark x1="32778" y1="94197" x2="46296" y2="94197"/>
                        <a14:foregroundMark x1="46296" y1="94197" x2="66481" y2="92263"/>
                        <a14:foregroundMark x1="13889" y1="8317" x2="70556" y2="13346"/>
                        <a14:foregroundMark x1="70556" y1="13346" x2="81111" y2="12959"/>
                        <a14:foregroundMark x1="81111" y1="12959" x2="90370" y2="13346"/>
                        <a14:foregroundMark x1="90370" y1="13346" x2="94444" y2="22824"/>
                        <a14:foregroundMark x1="94444" y1="22824" x2="92963" y2="24371"/>
                        <a14:foregroundMark x1="79074" y1="11219" x2="49815" y2="1741"/>
                        <a14:foregroundMark x1="40934" y1="3913" x2="11852" y2="11025"/>
                        <a14:foregroundMark x1="1481" y1="14120" x2="741" y2="19923"/>
                        <a14:foregroundMark x1="95435" y1="16828" x2="95000" y2="21277"/>
                        <a14:foregroundMark x1="95605" y1="15087" x2="95435" y2="16828"/>
                        <a14:foregroundMark x1="95926" y1="11799" x2="95605" y2="15087"/>
                        <a14:foregroundMark x1="97856" y1="16828" x2="98148" y2="17988"/>
                        <a14:foregroundMark x1="97417" y1="15087" x2="97856" y2="16828"/>
                        <a14:foregroundMark x1="96296" y1="10638" x2="97417" y2="15087"/>
                        <a14:foregroundMark x1="76454" y1="3549" x2="87963" y2="5803"/>
                        <a14:foregroundMark x1="77593" y1="3095" x2="94074" y2="8897"/>
                        <a14:foregroundMark x1="81481" y1="4062" x2="94074" y2="7157"/>
                        <a14:foregroundMark x1="95370" y1="9091" x2="85370" y2="4449"/>
                        <a14:foregroundMark x1="85370" y1="4449" x2="77222" y2="3095"/>
                        <a14:foregroundMark x1="80185" y1="3675" x2="90185" y2="6576"/>
                        <a14:foregroundMark x1="90185" y1="6576" x2="90185" y2="6576"/>
                        <a14:foregroundMark x1="88333" y1="5029" x2="90741" y2="5222"/>
                        <a14:foregroundMark x1="5741" y1="9284" x2="6481" y2="7544"/>
                        <a14:foregroundMark x1="5185" y1="6576" x2="20926" y2="3675"/>
                        <a14:foregroundMark x1="34782" y1="4386" x2="39444" y2="4836"/>
                        <a14:foregroundMark x1="27407" y1="3675" x2="29997" y2="3925"/>
                        <a14:foregroundMark x1="39444" y1="4836" x2="40000" y2="6190"/>
                        <a14:foregroundMark x1="57409" y1="1605" x2="49888" y2="1525"/>
                        <a14:foregroundMark x1="70185" y1="1741" x2="67847" y2="1716"/>
                        <a14:foregroundMark x1="31167" y1="1898" x2="25185" y2="3095"/>
                        <a14:foregroundMark x1="8148" y1="5029" x2="27778" y2="2901"/>
                        <a14:foregroundMark x1="27778" y1="2901" x2="27778" y2="2901"/>
                        <a14:foregroundMark x1="45259" y1="2889" x2="46667" y2="2901"/>
                        <a14:foregroundMark x1="24259" y1="2708" x2="44891" y2="2886"/>
                        <a14:foregroundMark x1="46667" y1="2901" x2="68519" y2="2128"/>
                        <a14:foregroundMark x1="68519" y1="2128" x2="72778" y2="2128"/>
                        <a14:foregroundMark x1="72222" y1="2128" x2="91852" y2="6383"/>
                        <a14:foregroundMark x1="91852" y1="6383" x2="95370" y2="8511"/>
                        <a14:foregroundMark x1="90926" y1="4836" x2="95370" y2="8317"/>
                        <a14:foregroundMark x1="79815" y1="3095" x2="89074" y2="4449"/>
                        <a14:foregroundMark x1="98889" y1="14120" x2="99074" y2="16441"/>
                        <a14:foregroundMark x1="99259" y1="16441" x2="99074" y2="17021"/>
                        <a14:backgroundMark x1="25741" y1="967" x2="25741" y2="967"/>
                        <a14:backgroundMark x1="32407" y1="580" x2="32407" y2="580"/>
                        <a14:backgroundMark x1="46296" y1="580" x2="46667" y2="580"/>
                        <a14:backgroundMark x1="52963" y1="387" x2="52963" y2="387"/>
                        <a14:backgroundMark x1="70000" y1="387" x2="70000" y2="3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780" y="3684377"/>
            <a:ext cx="3066091" cy="29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0176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H:\文件4\lj\包图网\小报\小报素材\61808e3315f3ba5a78d66e289b5e71ce.png">
            <a:extLst>
              <a:ext uri="{FF2B5EF4-FFF2-40B4-BE49-F238E27FC236}">
                <a16:creationId xmlns:a16="http://schemas.microsoft.com/office/drawing/2014/main" id="{739C9201-9F66-4943-A063-A5259A6EC2D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061" y="522288"/>
            <a:ext cx="9362164" cy="23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H:\文件4\lj\包图网\小报\小报素材\卡通人物\种花种树\56e8f96f8b1ad-1.png">
            <a:extLst>
              <a:ext uri="{FF2B5EF4-FFF2-40B4-BE49-F238E27FC236}">
                <a16:creationId xmlns:a16="http://schemas.microsoft.com/office/drawing/2014/main" id="{E14A7445-9E48-44B8-BA4E-0E7D0FCDB94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0135" y="0"/>
            <a:ext cx="173609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03390" y="966698"/>
            <a:ext cx="78847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“Anh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hùng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Lao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Trần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Đại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Nghĩa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!”</a:t>
            </a:r>
          </a:p>
        </p:txBody>
      </p:sp>
      <p:sp>
        <p:nvSpPr>
          <p:cNvPr id="10" name="圆角矩形 27">
            <a:extLst>
              <a:ext uri="{FF2B5EF4-FFF2-40B4-BE49-F238E27FC236}">
                <a16:creationId xmlns:a16="http://schemas.microsoft.com/office/drawing/2014/main" id="{A4AC7311-B1AC-4990-AAF5-A390482DD565}"/>
              </a:ext>
            </a:extLst>
          </p:cNvPr>
          <p:cNvSpPr/>
          <p:nvPr/>
        </p:nvSpPr>
        <p:spPr>
          <a:xfrm>
            <a:off x="5657850" y="3105151"/>
            <a:ext cx="6031246" cy="2851192"/>
          </a:xfrm>
          <a:prstGeom prst="roundRect">
            <a:avLst>
              <a:gd name="adj" fmla="val 877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5799447" y="3653584"/>
            <a:ext cx="5748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16" descr="tran dai nghia">
            <a:extLst>
              <a:ext uri="{FF2B5EF4-FFF2-40B4-BE49-F238E27FC236}">
                <a16:creationId xmlns:a16="http://schemas.microsoft.com/office/drawing/2014/main" id="{3560AAFC-7C3E-495B-864D-E2A228210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86" y="3219449"/>
            <a:ext cx="3904327" cy="331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10842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05A739"/>
      </a:accent1>
      <a:accent2>
        <a:srgbClr val="8AD926"/>
      </a:accent2>
      <a:accent3>
        <a:srgbClr val="FF9215"/>
      </a:accent3>
      <a:accent4>
        <a:srgbClr val="05AEF8"/>
      </a:accent4>
      <a:accent5>
        <a:srgbClr val="007534"/>
      </a:accent5>
      <a:accent6>
        <a:srgbClr val="768394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</TotalTime>
  <Words>525</Words>
  <Application>Microsoft Office PowerPoint</Application>
  <PresentationFormat>Màn hình rộng</PresentationFormat>
  <Paragraphs>80</Paragraphs>
  <Slides>16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32" baseType="lpstr">
      <vt:lpstr>Times New Roman</vt:lpstr>
      <vt:lpstr>UTM Kabel KT</vt:lpstr>
      <vt:lpstr>UTM Amerika Sans</vt:lpstr>
      <vt:lpstr>UTM Cooper Black</vt:lpstr>
      <vt:lpstr>Calibri</vt:lpstr>
      <vt:lpstr>等线</vt:lpstr>
      <vt:lpstr>Arial</vt:lpstr>
      <vt:lpstr>UTM Showcard</vt:lpstr>
      <vt:lpstr>小单纯体</vt:lpstr>
      <vt:lpstr>Showcard Gothic</vt:lpstr>
      <vt:lpstr>UVN Binh Duong</vt:lpstr>
      <vt:lpstr>Calibri Light</vt:lpstr>
      <vt:lpstr>UVN Banh Mi</vt:lpstr>
      <vt:lpstr>UTM Beautiful Caps</vt:lpstr>
      <vt:lpstr>主题5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董 许</dc:creator>
  <cp:lastModifiedBy>Hồ Thị Hồng Linh</cp:lastModifiedBy>
  <cp:revision>2</cp:revision>
  <dcterms:created xsi:type="dcterms:W3CDTF">2019-04-01T02:51:35Z</dcterms:created>
  <dcterms:modified xsi:type="dcterms:W3CDTF">2022-03-25T16:23:08Z</dcterms:modified>
  <cp:version>13</cp:version>
</cp:coreProperties>
</file>